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61" r:id="rId3"/>
    <p:sldId id="257" r:id="rId4"/>
    <p:sldId id="262" r:id="rId5"/>
    <p:sldId id="259" r:id="rId6"/>
    <p:sldId id="258" r:id="rId7"/>
    <p:sldId id="263" r:id="rId8"/>
    <p:sldId id="264" r:id="rId9"/>
    <p:sldId id="260"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59" autoAdjust="0"/>
    <p:restoredTop sz="94660"/>
  </p:normalViewPr>
  <p:slideViewPr>
    <p:cSldViewPr snapToGrid="0">
      <p:cViewPr>
        <p:scale>
          <a:sx n="90" d="100"/>
          <a:sy n="90" d="100"/>
        </p:scale>
        <p:origin x="96"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1/15/2015</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582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1/15/2015</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68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1/15/2015</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094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1/15/2015</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289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1/15/2015</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12289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1/15/2015</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148509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451C3-0FF4-47C4-B829-773ADF60F88C}" type="datetimeFigureOut">
              <a:rPr lang="en-US" smtClean="0"/>
              <a:t>1/15/2015</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898243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1/15/2015</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5814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1/15/2015</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558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1/15/2015</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8717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1/15/2015</a:t>
            </a:fld>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001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1/15/2015</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4865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1/15/2015</a:t>
            </a:fld>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382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1/15/2015</a:t>
            </a:fld>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3156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1/15/2015</a:t>
            </a:fld>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1012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1/15/2015</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2744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smtClean="0"/>
              <a:t>1/15/2015</a:t>
            </a:fld>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63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BE451C3-0FF4-47C4-B829-773ADF60F88C}" type="datetimeFigureOut">
              <a:rPr lang="en-US" smtClean="0"/>
              <a:t>1/15/2015</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dirty="0" smtClean="0"/>
              <a:t>
              </a:t>
            </a:r>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659426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402370"/>
            <a:ext cx="8574622" cy="2616199"/>
          </a:xfrm>
        </p:spPr>
        <p:txBody>
          <a:bodyPr>
            <a:normAutofit fontScale="90000"/>
          </a:bodyPr>
          <a:lstStyle/>
          <a:p>
            <a:r>
              <a:rPr lang="en-US" dirty="0" smtClean="0"/>
              <a:t>The role of the Red cross And the rescue of the Jews.</a:t>
            </a:r>
            <a:endParaRPr lang="en-US" dirty="0"/>
          </a:p>
        </p:txBody>
      </p:sp>
      <p:sp>
        <p:nvSpPr>
          <p:cNvPr id="3" name="Subtitle 2"/>
          <p:cNvSpPr>
            <a:spLocks noGrp="1"/>
          </p:cNvSpPr>
          <p:nvPr>
            <p:ph type="subTitle" idx="1"/>
          </p:nvPr>
        </p:nvSpPr>
        <p:spPr/>
        <p:txBody>
          <a:bodyPr/>
          <a:lstStyle/>
          <a:p>
            <a:r>
              <a:rPr lang="en-US" dirty="0" smtClean="0"/>
              <a:t>By Jacob Strange</a:t>
            </a:r>
          </a:p>
          <a:p>
            <a:r>
              <a:rPr lang="en-US" dirty="0" smtClean="0"/>
              <a:t>English </a:t>
            </a:r>
          </a:p>
          <a:p>
            <a:r>
              <a:rPr lang="en-US" dirty="0" smtClean="0"/>
              <a:t>2</a:t>
            </a:r>
            <a:r>
              <a:rPr lang="en-US" baseline="30000" dirty="0" smtClean="0"/>
              <a:t>nd</a:t>
            </a:r>
            <a:r>
              <a:rPr lang="en-US" dirty="0" smtClean="0"/>
              <a:t> period </a:t>
            </a:r>
            <a:endParaRPr lang="en-US" dirty="0"/>
          </a:p>
        </p:txBody>
      </p:sp>
    </p:spTree>
    <p:extLst>
      <p:ext uri="{BB962C8B-B14F-4D97-AF65-F5344CB8AC3E}">
        <p14:creationId xmlns:p14="http://schemas.microsoft.com/office/powerpoint/2010/main" val="2471647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p:txBody>
          <a:bodyPr/>
          <a:lstStyle/>
          <a:p>
            <a:r>
              <a:rPr lang="en-US" dirty="0"/>
              <a:t>.</a:t>
            </a:r>
            <a:r>
              <a:rPr lang="en-US" dirty="0" smtClean="0"/>
              <a:t>wikipedia.org/wiki/</a:t>
            </a:r>
            <a:r>
              <a:rPr lang="en-US" b="1" dirty="0" err="1" smtClean="0"/>
              <a:t>Rescue</a:t>
            </a:r>
            <a:r>
              <a:rPr lang="en-US" dirty="0" err="1" smtClean="0"/>
              <a:t>_of_the_Danish_</a:t>
            </a:r>
            <a:r>
              <a:rPr lang="en-US" b="1" dirty="0" err="1" smtClean="0"/>
              <a:t>Jews</a:t>
            </a:r>
            <a:endParaRPr lang="en-US" b="1" dirty="0" smtClean="0"/>
          </a:p>
          <a:p>
            <a:r>
              <a:rPr lang="en-US" dirty="0" smtClean="0"/>
              <a:t>auschwitz.dk/denmark.htm</a:t>
            </a:r>
          </a:p>
          <a:p>
            <a:r>
              <a:rPr lang="en-US" dirty="0"/>
              <a:t>www.jcpa.org/.../phas-vilhjalmsson-f0...</a:t>
            </a:r>
            <a:endParaRPr lang="en-US" dirty="0"/>
          </a:p>
        </p:txBody>
      </p:sp>
    </p:spTree>
    <p:extLst>
      <p:ext uri="{BB962C8B-B14F-4D97-AF65-F5344CB8AC3E}">
        <p14:creationId xmlns:p14="http://schemas.microsoft.com/office/powerpoint/2010/main" val="2023498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10835639" y="-171450"/>
            <a:ext cx="45719" cy="45719"/>
          </a:xfrm>
        </p:spPr>
        <p:txBody>
          <a:bodyPr>
            <a:normAutofit fontScale="90000"/>
          </a:bodyPr>
          <a:lstStyle/>
          <a:p>
            <a:r>
              <a:rPr lang="en-US" sz="800" dirty="0" smtClean="0"/>
              <a:t>o</a:t>
            </a:r>
            <a:endParaRPr lang="en-US" sz="800" dirty="0"/>
          </a:p>
        </p:txBody>
      </p:sp>
      <p:sp>
        <p:nvSpPr>
          <p:cNvPr id="3" name="Content Placeholder 2"/>
          <p:cNvSpPr>
            <a:spLocks noGrp="1"/>
          </p:cNvSpPr>
          <p:nvPr>
            <p:ph idx="1"/>
          </p:nvPr>
        </p:nvSpPr>
        <p:spPr>
          <a:xfrm>
            <a:off x="3017520" y="2552699"/>
            <a:ext cx="5605143" cy="2236471"/>
          </a:xfrm>
        </p:spPr>
        <p:style>
          <a:lnRef idx="0">
            <a:schemeClr val="accent1"/>
          </a:lnRef>
          <a:fillRef idx="3">
            <a:schemeClr val="accent1"/>
          </a:fillRef>
          <a:effectRef idx="3">
            <a:schemeClr val="accent1"/>
          </a:effectRef>
          <a:fontRef idx="minor">
            <a:schemeClr val="lt1"/>
          </a:fontRef>
        </p:style>
        <p:txBody>
          <a:bodyPr>
            <a:normAutofit lnSpcReduction="10000"/>
          </a:bodyPr>
          <a:lstStyle/>
          <a:p>
            <a:r>
              <a:rPr lang="en-US" dirty="0" smtClean="0"/>
              <a:t>On October 1, 1943, Adolf Hitler ordered that Danish Jews would be arrested and deported, But the Danish resistance movement and some Danish citizens managed to evacuate 7,220 of the of the 7,800 Danish Jews  </a:t>
            </a:r>
            <a:endParaRPr lang="en-US" dirty="0"/>
          </a:p>
        </p:txBody>
      </p:sp>
      <p:sp>
        <p:nvSpPr>
          <p:cNvPr id="4" name="TextBox 3"/>
          <p:cNvSpPr txBox="1"/>
          <p:nvPr/>
        </p:nvSpPr>
        <p:spPr>
          <a:xfrm>
            <a:off x="3017519" y="1146220"/>
            <a:ext cx="5605143"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4000" dirty="0" smtClean="0"/>
              <a:t>The Start </a:t>
            </a:r>
            <a:endParaRPr lang="en-US" sz="4000" dirty="0"/>
          </a:p>
        </p:txBody>
      </p:sp>
    </p:spTree>
    <p:extLst>
      <p:ext uri="{BB962C8B-B14F-4D97-AF65-F5344CB8AC3E}">
        <p14:creationId xmlns:p14="http://schemas.microsoft.com/office/powerpoint/2010/main" val="734064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166" y="6812281"/>
            <a:ext cx="132616" cy="45719"/>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3635298" y="1799437"/>
            <a:ext cx="4443187" cy="2962136"/>
          </a:xfrm>
        </p:spPr>
        <p:style>
          <a:lnRef idx="0">
            <a:schemeClr val="accent1"/>
          </a:lnRef>
          <a:fillRef idx="3">
            <a:schemeClr val="accent1"/>
          </a:fillRef>
          <a:effectRef idx="3">
            <a:schemeClr val="accent1"/>
          </a:effectRef>
          <a:fontRef idx="minor">
            <a:schemeClr val="lt1"/>
          </a:fontRef>
        </p:style>
        <p:txBody>
          <a:bodyPr/>
          <a:lstStyle/>
          <a:p>
            <a:pPr marL="0" indent="0">
              <a:buNone/>
            </a:pPr>
            <a:r>
              <a:rPr lang="en-US" dirty="0" smtClean="0"/>
              <a:t>According to the Swedish red cross, as many as 15,345 prisoners were saved from Nazi prison camp. </a:t>
            </a:r>
            <a:endParaRPr lang="en-US" dirty="0"/>
          </a:p>
        </p:txBody>
      </p:sp>
    </p:spTree>
    <p:extLst>
      <p:ext uri="{BB962C8B-B14F-4D97-AF65-F5344CB8AC3E}">
        <p14:creationId xmlns:p14="http://schemas.microsoft.com/office/powerpoint/2010/main" val="2579886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45719" y="-156116"/>
            <a:ext cx="45719" cy="50180"/>
          </a:xfrm>
        </p:spPr>
        <p:txBody>
          <a:bodyPr>
            <a:normAutofit fontScale="90000"/>
          </a:bodyPr>
          <a:lstStyle/>
          <a:p>
            <a:r>
              <a:rPr lang="en-US" sz="800" dirty="0" smtClean="0"/>
              <a:t>o</a:t>
            </a:r>
            <a:endParaRPr lang="en-US" sz="800" dirty="0"/>
          </a:p>
        </p:txBody>
      </p:sp>
      <p:sp>
        <p:nvSpPr>
          <p:cNvPr id="3" name="Content Placeholder 2"/>
          <p:cNvSpPr>
            <a:spLocks noGrp="1"/>
          </p:cNvSpPr>
          <p:nvPr>
            <p:ph idx="1"/>
          </p:nvPr>
        </p:nvSpPr>
        <p:spPr>
          <a:xfrm>
            <a:off x="2910469" y="1875262"/>
            <a:ext cx="6150437" cy="3124201"/>
          </a:xfrm>
        </p:spPr>
        <p:style>
          <a:lnRef idx="0">
            <a:schemeClr val="accent1"/>
          </a:lnRef>
          <a:fillRef idx="3">
            <a:schemeClr val="accent1"/>
          </a:fillRef>
          <a:effectRef idx="3">
            <a:schemeClr val="accent1"/>
          </a:effectRef>
          <a:fontRef idx="minor">
            <a:schemeClr val="lt1"/>
          </a:fontRef>
        </p:style>
        <p:txBody>
          <a:bodyPr/>
          <a:lstStyle/>
          <a:p>
            <a:r>
              <a:rPr lang="en-US" dirty="0" smtClean="0"/>
              <a:t>On June 23, 1944, a Danish delegation joined represenitive of the international red cross to visit the </a:t>
            </a:r>
            <a:r>
              <a:rPr lang="en-US" dirty="0"/>
              <a:t>T</a:t>
            </a:r>
            <a:r>
              <a:rPr lang="en-US" dirty="0" smtClean="0"/>
              <a:t>heresienstadt ghetto. The prisoner that  were not deported, and were released to the Red Cross on April 15, 1945 </a:t>
            </a:r>
            <a:endParaRPr lang="en-US" dirty="0"/>
          </a:p>
        </p:txBody>
      </p:sp>
    </p:spTree>
    <p:extLst>
      <p:ext uri="{BB962C8B-B14F-4D97-AF65-F5344CB8AC3E}">
        <p14:creationId xmlns:p14="http://schemas.microsoft.com/office/powerpoint/2010/main" val="407504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0418" y="-41817"/>
            <a:ext cx="45719" cy="83634"/>
          </a:xfrm>
        </p:spPr>
        <p:txBody>
          <a:bodyPr>
            <a:normAutofit fontScale="90000"/>
          </a:bodyPr>
          <a:lstStyle/>
          <a:p>
            <a:r>
              <a:rPr lang="en-US" sz="800" dirty="0" smtClean="0"/>
              <a:t>0</a:t>
            </a:r>
            <a:endParaRPr lang="en-US" sz="800" dirty="0"/>
          </a:p>
        </p:txBody>
      </p:sp>
      <p:sp>
        <p:nvSpPr>
          <p:cNvPr id="3" name="Content Placeholder 2"/>
          <p:cNvSpPr>
            <a:spLocks noGrp="1"/>
          </p:cNvSpPr>
          <p:nvPr>
            <p:ph idx="1"/>
          </p:nvPr>
        </p:nvSpPr>
        <p:spPr>
          <a:xfrm>
            <a:off x="2732049" y="1918194"/>
            <a:ext cx="5347550" cy="2585225"/>
          </a:xfrm>
        </p:spPr>
        <p:style>
          <a:lnRef idx="0">
            <a:schemeClr val="accent1"/>
          </a:lnRef>
          <a:fillRef idx="3">
            <a:schemeClr val="accent1"/>
          </a:fillRef>
          <a:effectRef idx="3">
            <a:schemeClr val="accent1"/>
          </a:effectRef>
          <a:fontRef idx="minor">
            <a:schemeClr val="lt1"/>
          </a:fontRef>
        </p:style>
        <p:txBody>
          <a:bodyPr/>
          <a:lstStyle/>
          <a:p>
            <a:r>
              <a:rPr lang="en-US" dirty="0" smtClean="0"/>
              <a:t>On May 4, 1945  , the final transport delivered rescued polish prisoners to Sweden.</a:t>
            </a:r>
            <a:endParaRPr lang="en-US" dirty="0"/>
          </a:p>
        </p:txBody>
      </p:sp>
    </p:spTree>
    <p:extLst>
      <p:ext uri="{BB962C8B-B14F-4D97-AF65-F5344CB8AC3E}">
        <p14:creationId xmlns:p14="http://schemas.microsoft.com/office/powerpoint/2010/main" val="292435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57" y="0"/>
            <a:ext cx="110313" cy="105937"/>
          </a:xfrm>
        </p:spPr>
        <p:txBody>
          <a:bodyPr>
            <a:noAutofit/>
          </a:bodyPr>
          <a:lstStyle/>
          <a:p>
            <a:r>
              <a:rPr lang="en-US" sz="800" dirty="0" smtClean="0"/>
              <a:t>A</a:t>
            </a:r>
            <a:endParaRPr lang="en-US" sz="800" dirty="0"/>
          </a:p>
        </p:txBody>
      </p:sp>
      <p:sp>
        <p:nvSpPr>
          <p:cNvPr id="3" name="Content Placeholder 2"/>
          <p:cNvSpPr>
            <a:spLocks noGrp="1"/>
          </p:cNvSpPr>
          <p:nvPr>
            <p:ph idx="1"/>
          </p:nvPr>
        </p:nvSpPr>
        <p:spPr>
          <a:xfrm>
            <a:off x="2888166" y="1652238"/>
            <a:ext cx="5771296" cy="3165089"/>
          </a:xfrm>
        </p:spPr>
        <p:style>
          <a:lnRef idx="0">
            <a:schemeClr val="accent1"/>
          </a:lnRef>
          <a:fillRef idx="3">
            <a:schemeClr val="accent1"/>
          </a:fillRef>
          <a:effectRef idx="3">
            <a:schemeClr val="accent1"/>
          </a:effectRef>
          <a:fontRef idx="minor">
            <a:schemeClr val="lt1"/>
          </a:fontRef>
        </p:style>
        <p:txBody>
          <a:bodyPr/>
          <a:lstStyle/>
          <a:p>
            <a:r>
              <a:rPr lang="en-US" dirty="0" smtClean="0"/>
              <a:t>On April 8, 1945, an air attack was launched against the White Buses at Freidrichsruh, a Danish camp, four Danish drivers and on nurse were only slightly injured</a:t>
            </a:r>
            <a:endParaRPr lang="en-US" dirty="0"/>
          </a:p>
        </p:txBody>
      </p:sp>
    </p:spTree>
    <p:extLst>
      <p:ext uri="{BB962C8B-B14F-4D97-AF65-F5344CB8AC3E}">
        <p14:creationId xmlns:p14="http://schemas.microsoft.com/office/powerpoint/2010/main" val="3885195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5998" y="-317809"/>
            <a:ext cx="45719" cy="117088"/>
          </a:xfrm>
        </p:spPr>
        <p:txBody>
          <a:bodyPr>
            <a:normAutofit fontScale="90000"/>
          </a:bodyPr>
          <a:lstStyle/>
          <a:p>
            <a:r>
              <a:rPr lang="en-US" sz="800" dirty="0" smtClean="0"/>
              <a:t>o</a:t>
            </a:r>
            <a:endParaRPr lang="en-US" sz="800" dirty="0"/>
          </a:p>
        </p:txBody>
      </p:sp>
      <p:sp>
        <p:nvSpPr>
          <p:cNvPr id="3" name="Content Placeholder 2"/>
          <p:cNvSpPr>
            <a:spLocks noGrp="1"/>
          </p:cNvSpPr>
          <p:nvPr>
            <p:ph idx="1"/>
          </p:nvPr>
        </p:nvSpPr>
        <p:spPr>
          <a:xfrm>
            <a:off x="1439285" y="1812776"/>
            <a:ext cx="5956127" cy="3124201"/>
          </a:xfrm>
        </p:spPr>
        <p:style>
          <a:lnRef idx="0">
            <a:schemeClr val="accent1"/>
          </a:lnRef>
          <a:fillRef idx="3">
            <a:schemeClr val="accent1"/>
          </a:fillRef>
          <a:effectRef idx="3">
            <a:schemeClr val="accent1"/>
          </a:effectRef>
          <a:fontRef idx="minor">
            <a:schemeClr val="lt1"/>
          </a:fontRef>
        </p:style>
        <p:txBody>
          <a:bodyPr/>
          <a:lstStyle/>
          <a:p>
            <a:r>
              <a:rPr lang="en-US" dirty="0" smtClean="0"/>
              <a:t>White Buses was the operation undertaken by the Sweden Red Cross and the Danish government to rescue prison camp inmates </a:t>
            </a:r>
            <a:endParaRPr lang="en-US" dirty="0"/>
          </a:p>
        </p:txBody>
      </p:sp>
      <p:sp>
        <p:nvSpPr>
          <p:cNvPr id="4" name="TextBox 3"/>
          <p:cNvSpPr txBox="1"/>
          <p:nvPr/>
        </p:nvSpPr>
        <p:spPr>
          <a:xfrm>
            <a:off x="1841573" y="714478"/>
            <a:ext cx="5151549" cy="70788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4000" dirty="0" smtClean="0"/>
              <a:t>The White Buses</a:t>
            </a:r>
            <a:endParaRPr lang="en-US" sz="4000" dirty="0"/>
          </a:p>
        </p:txBody>
      </p:sp>
      <p:pic>
        <p:nvPicPr>
          <p:cNvPr id="1026" name="Picture 2" descr="http://www.visitdenmark.com/sites/default/files/styles/galleries_ratio/public/vdk_images/Attractions-Activities-interest-accommodation-people-geo/Misc/white-busses-bernadotte-operation.jpg?itok=V_MpQgL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0386" y="1812776"/>
            <a:ext cx="4108079" cy="3124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673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50180"/>
            <a:ext cx="10018713" cy="50180"/>
          </a:xfrm>
        </p:spPr>
        <p:txBody>
          <a:bodyPr>
            <a:normAutofit fontScale="90000"/>
          </a:bodyPr>
          <a:lstStyle/>
          <a:p>
            <a:r>
              <a:rPr lang="en-US" sz="800" dirty="0" smtClean="0"/>
              <a:t>o</a:t>
            </a:r>
            <a:endParaRPr lang="en-US" sz="800" dirty="0"/>
          </a:p>
        </p:txBody>
      </p:sp>
      <p:sp>
        <p:nvSpPr>
          <p:cNvPr id="3" name="Content Placeholder 2"/>
          <p:cNvSpPr>
            <a:spLocks noGrp="1"/>
          </p:cNvSpPr>
          <p:nvPr>
            <p:ph idx="1"/>
          </p:nvPr>
        </p:nvSpPr>
        <p:spPr>
          <a:xfrm>
            <a:off x="2051824" y="2254403"/>
            <a:ext cx="7187501" cy="3124201"/>
          </a:xfrm>
        </p:spPr>
        <p:style>
          <a:lnRef idx="0">
            <a:schemeClr val="accent1"/>
          </a:lnRef>
          <a:fillRef idx="3">
            <a:schemeClr val="accent1"/>
          </a:fillRef>
          <a:effectRef idx="3">
            <a:schemeClr val="accent1"/>
          </a:effectRef>
          <a:fontRef idx="minor">
            <a:schemeClr val="lt1"/>
          </a:fontRef>
        </p:style>
        <p:txBody>
          <a:bodyPr/>
          <a:lstStyle/>
          <a:p>
            <a:r>
              <a:rPr lang="en-US" dirty="0" smtClean="0"/>
              <a:t>The White Buses force include. 308 individuals, 36 ambulances, 7 motor cycles, 9 trucks, and all the necessary food, fuel, and supplies.</a:t>
            </a:r>
            <a:endParaRPr lang="en-US" dirty="0"/>
          </a:p>
        </p:txBody>
      </p:sp>
    </p:spTree>
    <p:extLst>
      <p:ext uri="{BB962C8B-B14F-4D97-AF65-F5344CB8AC3E}">
        <p14:creationId xmlns:p14="http://schemas.microsoft.com/office/powerpoint/2010/main" val="2815977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9305" y="0"/>
            <a:ext cx="45719" cy="50180"/>
          </a:xfrm>
        </p:spPr>
        <p:txBody>
          <a:bodyPr>
            <a:normAutofit fontScale="90000"/>
          </a:bodyPr>
          <a:lstStyle/>
          <a:p>
            <a:r>
              <a:rPr lang="en-US" sz="800" dirty="0" smtClean="0"/>
              <a:t>o</a:t>
            </a:r>
            <a:endParaRPr lang="en-US" sz="800" dirty="0"/>
          </a:p>
        </p:txBody>
      </p:sp>
      <p:sp>
        <p:nvSpPr>
          <p:cNvPr id="3" name="Content Placeholder 2"/>
          <p:cNvSpPr>
            <a:spLocks noGrp="1"/>
          </p:cNvSpPr>
          <p:nvPr>
            <p:ph idx="1"/>
          </p:nvPr>
        </p:nvSpPr>
        <p:spPr>
          <a:xfrm>
            <a:off x="3278458" y="2488581"/>
            <a:ext cx="5592877" cy="1771186"/>
          </a:xfrm>
        </p:spPr>
        <p:style>
          <a:lnRef idx="0">
            <a:schemeClr val="accent1"/>
          </a:lnRef>
          <a:fillRef idx="3">
            <a:schemeClr val="accent1"/>
          </a:fillRef>
          <a:effectRef idx="3">
            <a:schemeClr val="accent1"/>
          </a:effectRef>
          <a:fontRef idx="minor">
            <a:schemeClr val="lt1"/>
          </a:fontRef>
        </p:style>
        <p:txBody>
          <a:bodyPr>
            <a:normAutofit lnSpcReduction="10000"/>
          </a:bodyPr>
          <a:lstStyle/>
          <a:p>
            <a:r>
              <a:rPr lang="en-US" dirty="0" smtClean="0"/>
              <a:t>The white buses were used to transport prisoners from Neuengamme to other, less crowded, prison camps. Eventually, they were permitted, to transport people to Sweden, a neutral country.</a:t>
            </a:r>
            <a:endParaRPr lang="en-US" dirty="0"/>
          </a:p>
        </p:txBody>
      </p:sp>
    </p:spTree>
    <p:extLst>
      <p:ext uri="{BB962C8B-B14F-4D97-AF65-F5344CB8AC3E}">
        <p14:creationId xmlns:p14="http://schemas.microsoft.com/office/powerpoint/2010/main" val="26521139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201</TotalTime>
  <Words>270</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Corbel</vt:lpstr>
      <vt:lpstr>Parallax</vt:lpstr>
      <vt:lpstr>The role of the Red cross And the rescue of the Jews.</vt:lpstr>
      <vt:lpstr>o</vt:lpstr>
      <vt:lpstr> </vt:lpstr>
      <vt:lpstr>o</vt:lpstr>
      <vt:lpstr>0</vt:lpstr>
      <vt:lpstr>A</vt:lpstr>
      <vt:lpstr>o</vt:lpstr>
      <vt:lpstr>o</vt:lpstr>
      <vt:lpstr>o</vt:lpstr>
      <vt:lpstr>Sources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Red cross And the rescue of the Jews.</dc:title>
  <dc:creator>Strange, Jacob S</dc:creator>
  <cp:lastModifiedBy>Strange, Jacob S</cp:lastModifiedBy>
  <cp:revision>13</cp:revision>
  <dcterms:created xsi:type="dcterms:W3CDTF">2015-01-14T23:45:32Z</dcterms:created>
  <dcterms:modified xsi:type="dcterms:W3CDTF">2015-01-16T02:34:47Z</dcterms:modified>
</cp:coreProperties>
</file>