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20845-1827-4835-B3F1-AA4F16638815}" type="datetimeFigureOut">
              <a:rPr lang="en-US" smtClean="0"/>
              <a:t>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506A-F877-4FC2-A284-9C20D1BF7D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18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20845-1827-4835-B3F1-AA4F16638815}" type="datetimeFigureOut">
              <a:rPr lang="en-US" smtClean="0"/>
              <a:t>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506A-F877-4FC2-A284-9C20D1BF7D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430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20845-1827-4835-B3F1-AA4F16638815}" type="datetimeFigureOut">
              <a:rPr lang="en-US" smtClean="0"/>
              <a:t>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506A-F877-4FC2-A284-9C20D1BF7D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11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20845-1827-4835-B3F1-AA4F16638815}" type="datetimeFigureOut">
              <a:rPr lang="en-US" smtClean="0"/>
              <a:t>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506A-F877-4FC2-A284-9C20D1BF7D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36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20845-1827-4835-B3F1-AA4F16638815}" type="datetimeFigureOut">
              <a:rPr lang="en-US" smtClean="0"/>
              <a:t>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506A-F877-4FC2-A284-9C20D1BF7D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4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20845-1827-4835-B3F1-AA4F16638815}" type="datetimeFigureOut">
              <a:rPr lang="en-US" smtClean="0"/>
              <a:t>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506A-F877-4FC2-A284-9C20D1BF7D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989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20845-1827-4835-B3F1-AA4F16638815}" type="datetimeFigureOut">
              <a:rPr lang="en-US" smtClean="0"/>
              <a:t>2/15/2015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506A-F877-4FC2-A284-9C20D1BF7D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5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20845-1827-4835-B3F1-AA4F16638815}" type="datetimeFigureOut">
              <a:rPr lang="en-US" smtClean="0"/>
              <a:t>2/15/2015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506A-F877-4FC2-A284-9C20D1BF7D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447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20845-1827-4835-B3F1-AA4F16638815}" type="datetimeFigureOut">
              <a:rPr lang="en-US" smtClean="0"/>
              <a:t>2/15/2015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506A-F877-4FC2-A284-9C20D1BF7D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18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20845-1827-4835-B3F1-AA4F16638815}" type="datetimeFigureOut">
              <a:rPr lang="en-US" smtClean="0"/>
              <a:t>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506A-F877-4FC2-A284-9C20D1BF7D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727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20845-1827-4835-B3F1-AA4F16638815}" type="datetimeFigureOut">
              <a:rPr lang="en-US" smtClean="0"/>
              <a:t>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506A-F877-4FC2-A284-9C20D1BF7D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485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20845-1827-4835-B3F1-AA4F16638815}" type="datetimeFigureOut">
              <a:rPr lang="en-US" smtClean="0"/>
              <a:t>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506A-F877-4FC2-A284-9C20D1BF7D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8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11646608" y="6325385"/>
            <a:ext cx="545392" cy="532615"/>
          </a:xfrm>
          <a:blipFill>
            <a:blip r:embed="rId3"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4059" y="1833199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6000" dirty="0" smtClean="0"/>
              <a:t>Top 10 ranked NBA Teams </a:t>
            </a:r>
          </a:p>
          <a:p>
            <a:r>
              <a:rPr lang="en-US" sz="6000" dirty="0" smtClean="0"/>
              <a:t>(As of last year)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22182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# 1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San Antonio Spurs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0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# 10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Minnesota Timberwolves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20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# 9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Dallas Mavericks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37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# 8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348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Indiana Pacers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963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# 7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Portland Trail Blazers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14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# 6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Miami Heat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63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# 4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(In San Francisco)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Golden State Warriors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16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#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Oklahoma City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Thunder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85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# 2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Los Angeles Clippers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02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58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.</vt:lpstr>
      <vt:lpstr># 10 </vt:lpstr>
      <vt:lpstr># 9 </vt:lpstr>
      <vt:lpstr># 8 </vt:lpstr>
      <vt:lpstr># 7 </vt:lpstr>
      <vt:lpstr># 6 </vt:lpstr>
      <vt:lpstr># 4 </vt:lpstr>
      <vt:lpstr># 3</vt:lpstr>
      <vt:lpstr># 2 </vt:lpstr>
      <vt:lpstr># 1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Strange, Jacob S</dc:creator>
  <cp:lastModifiedBy>Strange, Jacob S</cp:lastModifiedBy>
  <cp:revision>5</cp:revision>
  <dcterms:created xsi:type="dcterms:W3CDTF">2015-02-11T20:46:27Z</dcterms:created>
  <dcterms:modified xsi:type="dcterms:W3CDTF">2015-02-16T05:10:18Z</dcterms:modified>
</cp:coreProperties>
</file>